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1"/>
    <p:sldMasterId id="2147483658" r:id="rId2"/>
  </p:sldMasterIdLst>
  <p:sldIdLst>
    <p:sldId id="258" r:id="rId3"/>
    <p:sldId id="263" r:id="rId4"/>
    <p:sldId id="260" r:id="rId5"/>
    <p:sldId id="259" r:id="rId6"/>
    <p:sldId id="261" r:id="rId7"/>
    <p:sldId id="264" r:id="rId8"/>
    <p:sldId id="262" r:id="rId9"/>
  </p:sldIdLst>
  <p:sldSz cx="12192000" cy="6858000"/>
  <p:notesSz cx="6858000" cy="9144000"/>
  <p:embeddedFontLst>
    <p:embeddedFont>
      <p:font typeface="Barlow Condensed" panose="00000506000000000000" pitchFamily="2" charset="0"/>
      <p:regular r:id="rId10"/>
      <p:bold r:id="rId11"/>
      <p:italic r:id="rId12"/>
      <p:boldItalic r:id="rId13"/>
    </p:embeddedFont>
    <p:embeddedFont>
      <p:font typeface="Montserrat SemiBold" panose="00000700000000000000" pitchFamily="2" charset="0"/>
      <p:bold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384" y="1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>
            <a:extLst>
              <a:ext uri="{FF2B5EF4-FFF2-40B4-BE49-F238E27FC236}">
                <a16:creationId xmlns:a16="http://schemas.microsoft.com/office/drawing/2014/main" id="{FA50B959-6BDD-446A-341F-8FF62172B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noFill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Click icon to add picture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DB1C827-3391-1E4E-3482-A299B4AA9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49512"/>
            <a:ext cx="9978328" cy="1062028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226E7648-3229-2C76-5E5D-75C0AE092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4899170"/>
            <a:ext cx="11160125" cy="1230167"/>
          </a:xfrm>
        </p:spPr>
        <p:txBody>
          <a:bodyPr vert="horz" lIns="0" tIns="0" rIns="0" bIns="0" rtlCol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 lang="de-DE"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 lang="de-DE"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 lang="de-DE"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 lang="de-DE">
                <a:solidFill>
                  <a:srgbClr val="FFFFFF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18D7022C-186F-9BBD-86BC-7164901F41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95999" y="789637"/>
            <a:ext cx="3600000" cy="1440000"/>
          </a:xfrm>
          <a:noFill/>
        </p:spPr>
        <p:txBody>
          <a:bodyPr/>
          <a:lstStyle>
            <a:lvl1pPr marL="0" indent="0" algn="ctr">
              <a:buNone/>
              <a:defRPr sz="100">
                <a:solidFill>
                  <a:srgbClr val="E6E6E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E8F6D9-C1EA-6981-BB5E-A64F73FD1296}"/>
              </a:ext>
            </a:extLst>
          </p:cNvPr>
          <p:cNvSpPr txBox="1"/>
          <p:nvPr userDrawn="1"/>
        </p:nvSpPr>
        <p:spPr>
          <a:xfrm>
            <a:off x="-92869" y="-37036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Add background image by clicking on icon or delete image placeholder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07717E9-4557-A1FF-CAB7-86E4F4A372B0}"/>
              </a:ext>
            </a:extLst>
          </p:cNvPr>
          <p:cNvSpPr txBox="1"/>
          <p:nvPr userDrawn="1"/>
        </p:nvSpPr>
        <p:spPr>
          <a:xfrm>
            <a:off x="6162675" y="-37036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Change logo by clicking on “Replace Image” or delete 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9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7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>
            <a:extLst>
              <a:ext uri="{FF2B5EF4-FFF2-40B4-BE49-F238E27FC236}">
                <a16:creationId xmlns:a16="http://schemas.microsoft.com/office/drawing/2014/main" id="{FA50B959-6BDD-446A-341F-8FF62172B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noFill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DB1C827-3391-1E4E-3482-A299B4AA9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49512"/>
            <a:ext cx="9978328" cy="1062028"/>
          </a:xfrm>
          <a:solidFill>
            <a:srgbClr val="FFFFFF">
              <a:alpha val="69804"/>
            </a:srgbClr>
          </a:solidFill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226E7648-3229-2C76-5E5D-75C0AE092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4899170"/>
            <a:ext cx="11160125" cy="1230167"/>
          </a:xfrm>
        </p:spPr>
        <p:txBody>
          <a:bodyPr vert="horz" lIns="0" tIns="0" rIns="0" bIns="0" rtlCol="0">
            <a:noAutofit/>
          </a:bodyPr>
          <a:lstStyle>
            <a:lvl1pPr>
              <a:defRPr lang="de-DE">
                <a:solidFill>
                  <a:srgbClr val="FFFFFF"/>
                </a:solidFill>
              </a:defRPr>
            </a:lvl1pPr>
            <a:lvl2pPr>
              <a:defRPr lang="de-DE">
                <a:solidFill>
                  <a:srgbClr val="FFFFFF"/>
                </a:solidFill>
              </a:defRPr>
            </a:lvl2pPr>
            <a:lvl3pPr>
              <a:defRPr lang="de-DE">
                <a:solidFill>
                  <a:srgbClr val="FFFFFF"/>
                </a:solidFill>
              </a:defRPr>
            </a:lvl3pPr>
            <a:lvl4pPr>
              <a:defRPr lang="de-DE">
                <a:solidFill>
                  <a:srgbClr val="FFFFFF"/>
                </a:solidFill>
              </a:defRPr>
            </a:lvl4pPr>
            <a:lvl5pPr>
              <a:defRPr lang="de-DE">
                <a:solidFill>
                  <a:srgbClr val="FFFFFF"/>
                </a:solidFill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18D7022C-186F-9BBD-86BC-7164901F41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95999" y="782453"/>
            <a:ext cx="3600000" cy="1440000"/>
          </a:xfrm>
          <a:noFill/>
        </p:spPr>
        <p:txBody>
          <a:bodyPr/>
          <a:lstStyle>
            <a:lvl1pPr marL="0" indent="0" algn="ctr">
              <a:buNone/>
              <a:defRPr sz="100">
                <a:solidFill>
                  <a:srgbClr val="E6E6E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B500FC6-3F98-E0AB-0E54-95FA17337B44}"/>
              </a:ext>
            </a:extLst>
          </p:cNvPr>
          <p:cNvSpPr txBox="1"/>
          <p:nvPr userDrawn="1"/>
        </p:nvSpPr>
        <p:spPr>
          <a:xfrm>
            <a:off x="-92869" y="-37036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Add background image by clicking on icon or delete image placeholder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E0D53A-DBB9-455F-1B32-A371613ACF81}"/>
              </a:ext>
            </a:extLst>
          </p:cNvPr>
          <p:cNvSpPr txBox="1"/>
          <p:nvPr userDrawn="1"/>
        </p:nvSpPr>
        <p:spPr>
          <a:xfrm>
            <a:off x="6162675" y="-37036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Change logo by clicking on “Replace Image” or delete 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73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>
            <a:extLst>
              <a:ext uri="{FF2B5EF4-FFF2-40B4-BE49-F238E27FC236}">
                <a16:creationId xmlns:a16="http://schemas.microsoft.com/office/drawing/2014/main" id="{FA50B959-6BDD-446A-341F-8FF62172B3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697548"/>
          </a:xfrm>
          <a:noFill/>
        </p:spPr>
        <p:txBody>
          <a:bodyPr anchor="t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6DB1C827-3391-1E4E-3482-A299B4AA9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3649512"/>
            <a:ext cx="12191999" cy="1062028"/>
          </a:xfrm>
          <a:solidFill>
            <a:srgbClr val="FFFFFF">
              <a:alpha val="69804"/>
            </a:srgbClr>
          </a:solidFill>
        </p:spPr>
        <p:txBody>
          <a:bodyPr lIns="0"/>
          <a:lstStyle>
            <a:lvl1pPr algn="ctr">
              <a:defRPr sz="2400"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2930D2F7-F05D-F60E-70E3-0090CD042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E28514D-B864-3647-EA23-E4F2BD88B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226E7648-3229-2C76-5E5D-75C0AE092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4899170"/>
            <a:ext cx="11160125" cy="1230167"/>
          </a:xfrm>
        </p:spPr>
        <p:txBody>
          <a:bodyPr/>
          <a:lstStyle>
            <a:lvl1pPr marL="0" indent="0" algn="ctr">
              <a:buClr>
                <a:srgbClr val="FFFFFF"/>
              </a:buClr>
              <a:buFontTx/>
              <a:buNone/>
              <a:defRPr>
                <a:solidFill>
                  <a:srgbClr val="000000"/>
                </a:solidFill>
              </a:defRPr>
            </a:lvl1pPr>
            <a:lvl2pPr marL="266700" indent="0" algn="ctr">
              <a:buClr>
                <a:srgbClr val="FFFFFF"/>
              </a:buClr>
              <a:buFontTx/>
              <a:buNone/>
              <a:defRPr>
                <a:solidFill>
                  <a:srgbClr val="000000"/>
                </a:solidFill>
              </a:defRPr>
            </a:lvl2pPr>
            <a:lvl3pPr marL="541338" indent="0" algn="ctr">
              <a:buClr>
                <a:srgbClr val="FFFFFF"/>
              </a:buClr>
              <a:buFontTx/>
              <a:buNone/>
              <a:defRPr>
                <a:solidFill>
                  <a:srgbClr val="000000"/>
                </a:solidFill>
              </a:defRPr>
            </a:lvl3pPr>
            <a:lvl4pPr marL="808038" indent="0" algn="ctr">
              <a:buClr>
                <a:srgbClr val="FFFFFF"/>
              </a:buClr>
              <a:buFontTx/>
              <a:buNone/>
              <a:defRPr>
                <a:solidFill>
                  <a:srgbClr val="000000"/>
                </a:solidFill>
              </a:defRPr>
            </a:lvl4pPr>
            <a:lvl5pPr marL="1074737" indent="0" algn="ctr">
              <a:buClr>
                <a:srgbClr val="FFFFFF"/>
              </a:buClr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75E3AD8-7838-0B3B-6E25-E64D7C4DB4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121" y="6183364"/>
            <a:ext cx="1593273" cy="63730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4C257CE-AA4A-06B7-AB5D-EBA3B98A069C}"/>
              </a:ext>
            </a:extLst>
          </p:cNvPr>
          <p:cNvSpPr txBox="1"/>
          <p:nvPr userDrawn="1"/>
        </p:nvSpPr>
        <p:spPr>
          <a:xfrm>
            <a:off x="-92869" y="-37036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Add background image by clicking on icon or delete image placeholder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22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4C540B5-32AE-AD6C-9F65-CFA05C7B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5C8162EF-5EC1-12AF-52C0-19BD9128C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513B85A6-C936-7609-97BD-8AD33F6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">
            <a:extLst>
              <a:ext uri="{FF2B5EF4-FFF2-40B4-BE49-F238E27FC236}">
                <a16:creationId xmlns:a16="http://schemas.microsoft.com/office/drawing/2014/main" id="{55C27EE3-0218-D801-2BA8-981AA201C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628775"/>
            <a:ext cx="11160125" cy="4500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920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4C540B5-32AE-AD6C-9F65-CFA05C7B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5C8162EF-5EC1-12AF-52C0-19BD9128C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513B85A6-C936-7609-97BD-8AD33F6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">
            <a:extLst>
              <a:ext uri="{FF2B5EF4-FFF2-40B4-BE49-F238E27FC236}">
                <a16:creationId xmlns:a16="http://schemas.microsoft.com/office/drawing/2014/main" id="{55C27EE3-0218-D801-2BA8-981AA201C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628775"/>
            <a:ext cx="5398301" cy="4500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">
            <a:extLst>
              <a:ext uri="{FF2B5EF4-FFF2-40B4-BE49-F238E27FC236}">
                <a16:creationId xmlns:a16="http://schemas.microsoft.com/office/drawing/2014/main" id="{3D260010-6297-F98E-3912-A6AFB4008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9174" y="1628775"/>
            <a:ext cx="5398301" cy="4500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20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4C540B5-32AE-AD6C-9F65-CFA05C7B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96074"/>
            <a:ext cx="5457024" cy="106202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5C8162EF-5EC1-12AF-52C0-19BD9128C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513B85A6-C936-7609-97BD-8AD33F6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">
            <a:extLst>
              <a:ext uri="{FF2B5EF4-FFF2-40B4-BE49-F238E27FC236}">
                <a16:creationId xmlns:a16="http://schemas.microsoft.com/office/drawing/2014/main" id="{55C27EE3-0218-D801-2BA8-981AA201C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628775"/>
            <a:ext cx="5398301" cy="4500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27E3AB85-B39E-6D10-4B49-D87B1B5D7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129338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24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4C540B5-32AE-AD6C-9F65-CFA05C7B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5C8162EF-5EC1-12AF-52C0-19BD9128C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513B85A6-C936-7609-97BD-8AD33F6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27E3AB85-B39E-6D10-4B49-D87B1B5D7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186" y="1628775"/>
            <a:ext cx="12203186" cy="4503088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51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4C540B5-32AE-AD6C-9F65-CFA05C7B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5C8162EF-5EC1-12AF-52C0-19BD9128C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513B85A6-C936-7609-97BD-8AD33F6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4C540B5-32AE-AD6C-9F65-CFA05C7B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96074"/>
            <a:ext cx="5457024" cy="1062028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5C8162EF-5EC1-12AF-52C0-19BD9128C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513B85A6-C936-7609-97BD-8AD33F668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">
            <a:extLst>
              <a:ext uri="{FF2B5EF4-FFF2-40B4-BE49-F238E27FC236}">
                <a16:creationId xmlns:a16="http://schemas.microsoft.com/office/drawing/2014/main" id="{55C27EE3-0218-D801-2BA8-981AA201C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628775"/>
            <a:ext cx="5398301" cy="46013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27E3AB85-B39E-6D10-4B49-D87B1B5D7E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3619" y="1628775"/>
            <a:ext cx="3433482" cy="3018585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4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C8482FDB-C5F2-6FB2-BCC2-A998B2E6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6972"/>
            <a:ext cx="9978328" cy="1062028"/>
          </a:xfrm>
          <a:prstGeom prst="rect">
            <a:avLst/>
          </a:prstGeom>
        </p:spPr>
        <p:txBody>
          <a:bodyPr vert="horz" lIns="50400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88A6F85A-816E-0D78-0CF0-CB1C06038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6330959"/>
            <a:ext cx="53339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858585"/>
                </a:solidFill>
                <a:latin typeface="Barlow Condensed" panose="00000506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A8931E34-EAA0-261B-69AF-B52C1AFF4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3" y="63309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858585"/>
                </a:solidFill>
                <a:latin typeface="Barlow Condensed" panose="00000506000000000000" pitchFamily="2" charset="0"/>
              </a:defRPr>
            </a:lvl1pPr>
          </a:lstStyle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35E01EA-FB55-6E56-543C-06BA90FA0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3974126"/>
            <a:ext cx="11160125" cy="1516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>
              <a:buNone/>
            </a:pPr>
            <a:r>
              <a:rPr lang="de-DE"/>
              <a:t>Mastertextformat bearbeiten</a:t>
            </a:r>
          </a:p>
          <a:p>
            <a:pPr marL="268288" lvl="1" indent="-268288"/>
            <a:r>
              <a:rPr lang="de-DE"/>
              <a:t>Zweite Ebene</a:t>
            </a:r>
          </a:p>
          <a:p>
            <a:pPr marL="538163" lvl="2" indent="-269875"/>
            <a:r>
              <a:rPr lang="de-DE"/>
              <a:t>Dritte Ebene</a:t>
            </a:r>
          </a:p>
          <a:p>
            <a:pPr marL="806450" lvl="3" indent="-268288">
              <a:tabLst/>
            </a:pPr>
            <a:r>
              <a:rPr lang="de-DE"/>
              <a:t>Vierte Ebene</a:t>
            </a:r>
          </a:p>
          <a:p>
            <a:pPr marL="1076325" lvl="4" indent="-269875"/>
            <a:r>
              <a:rPr lang="de-DE"/>
              <a:t>Fünfte Ebene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97F2D9D-C5A4-FE2A-D2EE-01BBCFF505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121" y="6183364"/>
            <a:ext cx="1593273" cy="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 spc="150" baseline="0">
          <a:solidFill>
            <a:srgbClr val="858585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5AA7AF"/>
        </a:buClr>
        <a:buFont typeface="Wingdings" panose="05000000000000000000" pitchFamily="2" charset="2"/>
        <a:buChar char="§"/>
        <a:defRPr lang="de-DE" sz="1800" kern="1200">
          <a:solidFill>
            <a:srgbClr val="000000"/>
          </a:solidFill>
          <a:latin typeface="Barlow Condensed" panose="00000506000000000000" pitchFamily="2" charset="0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lang="de-DE" sz="1600" kern="1200">
          <a:solidFill>
            <a:srgbClr val="000000"/>
          </a:solidFill>
          <a:latin typeface="Barlow Condensed" panose="00000506000000000000" pitchFamily="2" charset="0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lang="de-DE" sz="1600" kern="1200">
          <a:solidFill>
            <a:srgbClr val="858585"/>
          </a:solidFill>
          <a:latin typeface="Barlow Condensed" panose="00000506000000000000" pitchFamily="2" charset="0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lang="de-DE" sz="1600" kern="1200">
          <a:solidFill>
            <a:srgbClr val="858585"/>
          </a:solidFill>
          <a:latin typeface="Barlow Condensed" panose="00000506000000000000" pitchFamily="2" charset="0"/>
          <a:ea typeface="+mn-ea"/>
          <a:cs typeface="+mn-cs"/>
        </a:defRPr>
      </a:lvl4pPr>
      <a:lvl5pPr marL="1339850" indent="-265113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lang="de-DE" sz="1600" kern="1200">
          <a:solidFill>
            <a:srgbClr val="858585"/>
          </a:solidFill>
          <a:latin typeface="Barlow Condensed" panose="00000506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C8482FDB-C5F2-6FB2-BCC2-A998B2E6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96074"/>
            <a:ext cx="9978328" cy="10620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88A6F85A-816E-0D78-0CF0-CB1C06038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6330959"/>
            <a:ext cx="53339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858585"/>
                </a:solidFill>
                <a:latin typeface="Barlow Condensed" panose="00000506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A8931E34-EAA0-261B-69AF-B52C1AFF4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3" y="633095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858585"/>
                </a:solidFill>
                <a:latin typeface="Barlow Condensed" panose="00000506000000000000" pitchFamily="2" charset="0"/>
              </a:defRPr>
            </a:lvl1pPr>
          </a:lstStyle>
          <a:p>
            <a:fld id="{1BE0BFFC-3808-45AD-84C4-2BC95600257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35E01EA-FB55-6E56-543C-06BA90FA0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628776"/>
            <a:ext cx="11160125" cy="3861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97F2D9D-C5A4-FE2A-D2EE-01BBCFF505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121" y="6183364"/>
            <a:ext cx="1593273" cy="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 spc="150" baseline="0">
          <a:solidFill>
            <a:srgbClr val="858585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5AA7AF"/>
        </a:buClr>
        <a:buFont typeface="Wingdings" panose="05000000000000000000" pitchFamily="2" charset="2"/>
        <a:buNone/>
        <a:defRPr sz="1800" kern="1200">
          <a:solidFill>
            <a:srgbClr val="000000"/>
          </a:solidFill>
          <a:latin typeface="Barlow Condensed" panose="00000506000000000000" pitchFamily="2" charset="0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Barlow Condensed" panose="00000506000000000000" pitchFamily="2" charset="0"/>
          <a:ea typeface="+mn-ea"/>
          <a:cs typeface="+mn-cs"/>
        </a:defRPr>
      </a:lvl2pPr>
      <a:lvl3pPr marL="538163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sz="1600" kern="1200">
          <a:solidFill>
            <a:srgbClr val="858585"/>
          </a:solidFill>
          <a:latin typeface="Barlow Condensed" panose="00000506000000000000" pitchFamily="2" charset="0"/>
          <a:ea typeface="+mn-ea"/>
          <a:cs typeface="+mn-cs"/>
        </a:defRPr>
      </a:lvl3pPr>
      <a:lvl4pPr marL="806450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tabLst/>
        <a:defRPr sz="1600" kern="1200">
          <a:solidFill>
            <a:srgbClr val="858585"/>
          </a:solidFill>
          <a:latin typeface="Barlow Condensed" panose="00000506000000000000" pitchFamily="2" charset="0"/>
          <a:ea typeface="+mn-ea"/>
          <a:cs typeface="+mn-cs"/>
        </a:defRPr>
      </a:lvl4pPr>
      <a:lvl5pPr marL="1076325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5AA7AF"/>
        </a:buClr>
        <a:buFont typeface="Wingdings" panose="05000000000000000000" pitchFamily="2" charset="2"/>
        <a:buChar char="§"/>
        <a:defRPr sz="1600" kern="1200">
          <a:solidFill>
            <a:srgbClr val="858585"/>
          </a:solidFill>
          <a:latin typeface="Barlow Condensed" panose="00000506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F853153-823B-7FFD-039D-4ACCE8E302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B9B53A0-B387-5C23-3E24-B1EFABE6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SLIDE TITLE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1A76E07-AC8E-A76E-B410-791BB65016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74D24D87-0AF5-DBCA-FFF4-155821A7D3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2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09F48F7-AC6D-2C63-B0D7-FC8B0B2EE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1FCB68-97C0-4D02-36DC-076F09B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3C53BC-02F4-5239-CE3E-341CF80EC6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B9BDDC0-F2B0-0AB2-8669-DC25D9D2E0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379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B2BE71D-2B62-ECA1-CEED-7A598CC60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633F08-2E4D-C48E-A793-C66C1512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49512"/>
            <a:ext cx="12191999" cy="1062028"/>
          </a:xfrm>
        </p:spPr>
        <p:txBody>
          <a:bodyPr/>
          <a:lstStyle/>
          <a:p>
            <a:r>
              <a:rPr lang="de-DE"/>
              <a:t>SLIDE 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B076B83-C646-FF9B-35DE-8055ADF4C4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9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B20DDAC-C45E-C316-8DDF-F9FC2467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96074"/>
            <a:ext cx="9978328" cy="1062028"/>
          </a:xfrm>
        </p:spPr>
        <p:txBody>
          <a:bodyPr/>
          <a:lstStyle/>
          <a:p>
            <a:r>
              <a:rPr lang="de-DE"/>
              <a:t>HEADTITLE – small addition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CB6BF1-4EEB-2BD2-C1BD-52F890952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0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E39E68D-943A-E4C8-4681-EDB9ACEE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96074"/>
            <a:ext cx="5457024" cy="1062028"/>
          </a:xfrm>
        </p:spPr>
        <p:txBody>
          <a:bodyPr/>
          <a:lstStyle/>
          <a:p>
            <a:r>
              <a:rPr lang="de-DE"/>
              <a:t>MARC MUSTERMANN</a:t>
            </a:r>
            <a:br>
              <a:rPr lang="de-DE"/>
            </a:br>
            <a:r>
              <a:rPr lang="de-DE"/>
              <a:t>conference chair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01F65C-C523-75B8-54C8-920968F204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80BEBB2-CDB4-2435-B0CF-3687B120C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73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3D72803-40BE-ED3D-A6E7-1B19923F61BA}"/>
              </a:ext>
            </a:extLst>
          </p:cNvPr>
          <p:cNvGrpSpPr/>
          <p:nvPr/>
        </p:nvGrpSpPr>
        <p:grpSpPr>
          <a:xfrm>
            <a:off x="5803562" y="570870"/>
            <a:ext cx="4547276" cy="3234512"/>
            <a:chOff x="5791200" y="799999"/>
            <a:chExt cx="4547276" cy="3234512"/>
          </a:xfrm>
        </p:grpSpPr>
        <p:pic>
          <p:nvPicPr>
            <p:cNvPr id="23" name="Picture 2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D9CBE81-F07B-680C-1AE4-4BEEC97EB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799999"/>
              <a:ext cx="4242476" cy="32345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252A1F4-4627-7E2C-29AE-8AAB11724434}"/>
                </a:ext>
              </a:extLst>
            </p:cNvPr>
            <p:cNvSpPr/>
            <p:nvPr/>
          </p:nvSpPr>
          <p:spPr>
            <a:xfrm>
              <a:off x="6264613" y="3670570"/>
              <a:ext cx="706876" cy="252919"/>
            </a:xfrm>
            <a:prstGeom prst="roundRect">
              <a:avLst/>
            </a:prstGeom>
            <a:noFill/>
            <a:ln w="28575">
              <a:solidFill>
                <a:srgbClr val="EF7D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5CCA6C73-0D51-827C-C39C-93A37FF0CED3}"/>
                </a:ext>
              </a:extLst>
            </p:cNvPr>
            <p:cNvSpPr/>
            <p:nvPr/>
          </p:nvSpPr>
          <p:spPr>
            <a:xfrm>
              <a:off x="5791200" y="3642448"/>
              <a:ext cx="304800" cy="309162"/>
            </a:xfrm>
            <a:prstGeom prst="wedgeEllipseCallout">
              <a:avLst>
                <a:gd name="adj1" fmla="val 94061"/>
                <a:gd name="adj2" fmla="val -1589"/>
              </a:avLst>
            </a:prstGeom>
            <a:solidFill>
              <a:srgbClr val="EF7D00"/>
            </a:solidFill>
            <a:ln>
              <a:solidFill>
                <a:srgbClr val="EF7D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FFFF"/>
                  </a:solidFill>
                  <a:latin typeface="+mj-lt"/>
                </a:rPr>
                <a:t>1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8C54EA3-03E3-A605-4A69-A5278E71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EMBED FONTS in PowerPoint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75697-78A1-9946-DBD8-0E118BA10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Please make sure to fully embed the fonts in PowerPoint!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 your PowerPoint file.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 to File </a:t>
            </a:r>
            <a:r>
              <a:rPr lang="de-DE" dirty="0"/>
              <a:t>→</a:t>
            </a:r>
            <a:r>
              <a:rPr lang="en-US" dirty="0"/>
              <a:t> Options.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the PowerPoint Options window, select Save.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 Embed fonts in the file.</a:t>
            </a:r>
          </a:p>
          <a:p>
            <a:pPr marL="611188" lvl="1" indent="-342900"/>
            <a:r>
              <a:rPr lang="en-US" dirty="0"/>
              <a:t>"Embed only the characters used" for smaller file size.</a:t>
            </a:r>
          </a:p>
          <a:p>
            <a:pPr marL="611188" lvl="1" indent="-342900"/>
            <a:r>
              <a:rPr lang="en-US" dirty="0"/>
              <a:t>Choose </a:t>
            </a:r>
            <a:r>
              <a:rPr lang="en-US" b="1" dirty="0"/>
              <a:t>"Embed all characters"</a:t>
            </a:r>
            <a:r>
              <a:rPr lang="en-US" dirty="0"/>
              <a:t> for full editing compatibility </a:t>
            </a:r>
            <a:r>
              <a:rPr lang="de-DE" dirty="0">
                <a:solidFill>
                  <a:srgbClr val="EF7D00"/>
                </a:solidFill>
              </a:rPr>
              <a:t>→</a:t>
            </a:r>
            <a:r>
              <a:rPr lang="de-DE" dirty="0"/>
              <a:t> </a:t>
            </a:r>
            <a:r>
              <a:rPr lang="en-US" dirty="0">
                <a:solidFill>
                  <a:srgbClr val="EF7D00"/>
                </a:solidFill>
              </a:rPr>
              <a:t>we prefer this option so that all characters are available in the event of any changes.</a:t>
            </a:r>
          </a:p>
          <a:p>
            <a:pPr marL="611188" lvl="1" indent="-342900"/>
            <a:endParaRPr lang="en-US" dirty="0"/>
          </a:p>
          <a:p>
            <a:r>
              <a:rPr lang="en-US" dirty="0"/>
              <a:t>✅ Now your fonts will travel with your presentation!</a:t>
            </a:r>
            <a:endParaRPr lang="de-DE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F956D7-D2DA-8424-566A-76B56F256C85}"/>
              </a:ext>
            </a:extLst>
          </p:cNvPr>
          <p:cNvGrpSpPr/>
          <p:nvPr/>
        </p:nvGrpSpPr>
        <p:grpSpPr>
          <a:xfrm>
            <a:off x="6731540" y="2093343"/>
            <a:ext cx="5337243" cy="4135317"/>
            <a:chOff x="6854757" y="2079595"/>
            <a:chExt cx="5337243" cy="4135317"/>
          </a:xfrm>
        </p:grpSpPr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4C249B7-FE20-8977-9B61-5B6A55FB1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349" y="2079595"/>
              <a:ext cx="4941651" cy="40497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21FEDF0-D5B8-A1DB-6CF0-118B91EB9A73}"/>
                </a:ext>
              </a:extLst>
            </p:cNvPr>
            <p:cNvSpPr/>
            <p:nvPr/>
          </p:nvSpPr>
          <p:spPr>
            <a:xfrm>
              <a:off x="7321687" y="2619983"/>
              <a:ext cx="564202" cy="188068"/>
            </a:xfrm>
            <a:prstGeom prst="roundRect">
              <a:avLst/>
            </a:prstGeom>
            <a:noFill/>
            <a:ln w="28575">
              <a:solidFill>
                <a:srgbClr val="EF7D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64F86C3-1BAC-3720-F776-ED4FA293F621}"/>
                </a:ext>
              </a:extLst>
            </p:cNvPr>
            <p:cNvSpPr/>
            <p:nvPr/>
          </p:nvSpPr>
          <p:spPr>
            <a:xfrm>
              <a:off x="8300936" y="5265907"/>
              <a:ext cx="1018162" cy="188068"/>
            </a:xfrm>
            <a:prstGeom prst="roundRect">
              <a:avLst/>
            </a:prstGeom>
            <a:noFill/>
            <a:ln w="28575">
              <a:solidFill>
                <a:srgbClr val="EF7D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931DA15-03D1-AF79-AC96-B9597FBAECEB}"/>
                </a:ext>
              </a:extLst>
            </p:cNvPr>
            <p:cNvSpPr/>
            <p:nvPr/>
          </p:nvSpPr>
          <p:spPr>
            <a:xfrm>
              <a:off x="8514945" y="5557737"/>
              <a:ext cx="1971472" cy="188068"/>
            </a:xfrm>
            <a:prstGeom prst="roundRect">
              <a:avLst/>
            </a:prstGeom>
            <a:noFill/>
            <a:ln w="28575">
              <a:solidFill>
                <a:srgbClr val="EF7D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16A6A6A-AED1-03EA-BA15-38B655FECB8C}"/>
                </a:ext>
              </a:extLst>
            </p:cNvPr>
            <p:cNvSpPr/>
            <p:nvPr/>
          </p:nvSpPr>
          <p:spPr>
            <a:xfrm>
              <a:off x="11167353" y="5940358"/>
              <a:ext cx="538264" cy="188068"/>
            </a:xfrm>
            <a:prstGeom prst="roundRect">
              <a:avLst/>
            </a:prstGeom>
            <a:noFill/>
            <a:ln w="28575">
              <a:solidFill>
                <a:srgbClr val="EF7D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F36A301C-DA66-A89C-EF81-9880A4D384D1}"/>
                </a:ext>
              </a:extLst>
            </p:cNvPr>
            <p:cNvSpPr/>
            <p:nvPr/>
          </p:nvSpPr>
          <p:spPr>
            <a:xfrm>
              <a:off x="6854757" y="2552950"/>
              <a:ext cx="304800" cy="309162"/>
            </a:xfrm>
            <a:prstGeom prst="wedgeEllipseCallout">
              <a:avLst>
                <a:gd name="adj1" fmla="val 94061"/>
                <a:gd name="adj2" fmla="val -1589"/>
              </a:avLst>
            </a:prstGeom>
            <a:solidFill>
              <a:srgbClr val="EF7D00"/>
            </a:solidFill>
            <a:ln>
              <a:solidFill>
                <a:srgbClr val="EF7D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6CCC9608-E40C-E2F8-3B5A-7E43977FC293}"/>
                </a:ext>
              </a:extLst>
            </p:cNvPr>
            <p:cNvSpPr/>
            <p:nvPr/>
          </p:nvSpPr>
          <p:spPr>
            <a:xfrm>
              <a:off x="7834008" y="5198873"/>
              <a:ext cx="304800" cy="309162"/>
            </a:xfrm>
            <a:prstGeom prst="wedgeEllipseCallout">
              <a:avLst>
                <a:gd name="adj1" fmla="val 94061"/>
                <a:gd name="adj2" fmla="val -1589"/>
              </a:avLst>
            </a:prstGeom>
            <a:solidFill>
              <a:srgbClr val="EF7D00"/>
            </a:solidFill>
            <a:ln>
              <a:solidFill>
                <a:srgbClr val="EF7D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FFFF"/>
                  </a:solidFill>
                  <a:latin typeface="+mj-lt"/>
                </a:rPr>
                <a:t>3</a:t>
              </a:r>
            </a:p>
          </p:txBody>
        </p:sp>
        <p:sp>
          <p:nvSpPr>
            <p:cNvPr id="34" name="Speech Bubble: Oval 33">
              <a:extLst>
                <a:ext uri="{FF2B5EF4-FFF2-40B4-BE49-F238E27FC236}">
                  <a16:creationId xmlns:a16="http://schemas.microsoft.com/office/drawing/2014/main" id="{2F5C39E0-965A-FC99-3C09-2655C8582DF6}"/>
                </a:ext>
              </a:extLst>
            </p:cNvPr>
            <p:cNvSpPr/>
            <p:nvPr/>
          </p:nvSpPr>
          <p:spPr>
            <a:xfrm>
              <a:off x="8048017" y="5503673"/>
              <a:ext cx="304800" cy="309162"/>
            </a:xfrm>
            <a:prstGeom prst="wedgeEllipseCallout">
              <a:avLst>
                <a:gd name="adj1" fmla="val 94061"/>
                <a:gd name="adj2" fmla="val -1589"/>
              </a:avLst>
            </a:prstGeom>
            <a:solidFill>
              <a:srgbClr val="EF7D00"/>
            </a:solidFill>
            <a:ln>
              <a:solidFill>
                <a:srgbClr val="EF7D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FFFF"/>
                  </a:solidFill>
                  <a:latin typeface="+mj-lt"/>
                </a:rPr>
                <a:t>4</a:t>
              </a:r>
            </a:p>
          </p:txBody>
        </p:sp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CF0E2087-5816-82F2-F448-B5446D2D73B3}"/>
                </a:ext>
              </a:extLst>
            </p:cNvPr>
            <p:cNvSpPr/>
            <p:nvPr/>
          </p:nvSpPr>
          <p:spPr>
            <a:xfrm>
              <a:off x="10680971" y="5905750"/>
              <a:ext cx="304800" cy="309162"/>
            </a:xfrm>
            <a:prstGeom prst="wedgeEllipseCallout">
              <a:avLst>
                <a:gd name="adj1" fmla="val 94061"/>
                <a:gd name="adj2" fmla="val -1589"/>
              </a:avLst>
            </a:prstGeom>
            <a:solidFill>
              <a:srgbClr val="EF7D00"/>
            </a:solidFill>
            <a:ln>
              <a:solidFill>
                <a:srgbClr val="EF7D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FFFF"/>
                  </a:solidFill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09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Person, Himmel, Wolke, Hand enthält.&#10;&#10;Automatisch generierte Beschreibung">
            <a:extLst>
              <a:ext uri="{FF2B5EF4-FFF2-40B4-BE49-F238E27FC236}">
                <a16:creationId xmlns:a16="http://schemas.microsoft.com/office/drawing/2014/main" id="{747F922E-BB70-CC85-D38D-907ACA98BE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b="15792"/>
          <a:stretch/>
        </p:blipFill>
        <p:spPr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8633F08-2E4D-C48E-A793-C66C1512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THANK YOU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207A00-B7D9-3D17-AE75-26F35EF02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817635"/>
      </p:ext>
    </p:extLst>
  </p:cSld>
  <p:clrMapOvr>
    <a:masterClrMapping/>
  </p:clrMapOvr>
</p:sld>
</file>

<file path=ppt/theme/theme1.xml><?xml version="1.0" encoding="utf-8"?>
<a:theme xmlns:a="http://schemas.openxmlformats.org/drawingml/2006/main" name="LeanLeaderSummit Title Slides">
  <a:themeElements>
    <a:clrScheme name="LeanLeaderSummit">
      <a:dk1>
        <a:sysClr val="windowText" lastClr="000000"/>
      </a:dk1>
      <a:lt1>
        <a:sysClr val="window" lastClr="FFFFFF"/>
      </a:lt1>
      <a:dk2>
        <a:srgbClr val="3A3A3A"/>
      </a:dk2>
      <a:lt2>
        <a:srgbClr val="E8E8E8"/>
      </a:lt2>
      <a:accent1>
        <a:srgbClr val="5AA7AF"/>
      </a:accent1>
      <a:accent2>
        <a:srgbClr val="E98614"/>
      </a:accent2>
      <a:accent3>
        <a:srgbClr val="858585"/>
      </a:accent3>
      <a:accent4>
        <a:srgbClr val="E94545"/>
      </a:accent4>
      <a:accent5>
        <a:srgbClr val="FBC128"/>
      </a:accent5>
      <a:accent6>
        <a:srgbClr val="A5627D"/>
      </a:accent6>
      <a:hlink>
        <a:srgbClr val="E98614"/>
      </a:hlink>
      <a:folHlink>
        <a:srgbClr val="E98614"/>
      </a:folHlink>
    </a:clrScheme>
    <a:fontScheme name="LeanLeaderSummit">
      <a:majorFont>
        <a:latin typeface="Montserrat SemiBold"/>
        <a:ea typeface=""/>
        <a:cs typeface=""/>
      </a:majorFont>
      <a:minorFont>
        <a:latin typeface="Barlow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tandard türkis">
      <a:srgbClr val="5AA7AF"/>
    </a:custClr>
    <a:custClr name="Standard orange">
      <a:srgbClr val="EF7D00"/>
    </a:custClr>
    <a:custClr name="Lean42 Standard grau">
      <a:srgbClr val="858585"/>
    </a:custClr>
    <a:custClr name="Lean42 Standard rot">
      <a:srgbClr val="E94545"/>
    </a:custClr>
    <a:custClr name="Lean42 grau hell3">
      <a:srgbClr val="E6E6E6"/>
    </a:custClr>
    <a:custClr name="Lean42 grau hell2">
      <a:srgbClr val="CDCDCD"/>
    </a:custClr>
    <a:custClr name="Lean42 grau hell1">
      <a:srgbClr val="B5B5B5"/>
    </a:custClr>
    <a:custClr name="Lean42 Standard grau2">
      <a:srgbClr val="858585"/>
    </a:custClr>
    <a:custClr name="Lean42 mittelgrau">
      <a:srgbClr val="646464"/>
    </a:custClr>
    <a:custClr name="Lean42 Standard dunkelgrau">
      <a:srgbClr val="424242"/>
    </a:custClr>
    <a:custClr name="Standard schwarz">
      <a:srgbClr val="000000"/>
    </a:custClr>
    <a:custClr name="Standard weiß">
      <a:srgbClr val="FFFFFF"/>
    </a:custClr>
    <a:custClr name="türkis hell3">
      <a:srgbClr val="DDEDEF"/>
    </a:custClr>
    <a:custClr name="türkis hell1">
      <a:srgbClr val="9CCACE"/>
    </a:custClr>
    <a:custClr name="mitteltürkis">
      <a:srgbClr val="407F85"/>
    </a:custClr>
    <a:custClr name="Standard dunkeltürkis">
      <a:srgbClr val="2B5559"/>
    </a:custClr>
    <a:custClr name="orange hell3">
      <a:srgbClr val="FFE5C8"/>
    </a:custClr>
    <a:custClr name="orange hell1">
      <a:srgbClr val="FFB15C"/>
    </a:custClr>
    <a:custClr name="mittelorange">
      <a:srgbClr val="B35D00"/>
    </a:custClr>
    <a:custClr name="Standard dunkelorange">
      <a:srgbClr val="773E00"/>
    </a:custClr>
    <a:custClr name="blau hell3">
      <a:srgbClr val="C0E7FF"/>
    </a:custClr>
    <a:custClr name="blau hell1">
      <a:srgbClr val="42B8FF"/>
    </a:custClr>
    <a:custClr name="Standard blau">
      <a:srgbClr val="007BC4"/>
    </a:custClr>
    <a:custClr name="mittelblau">
      <a:srgbClr val="005C93"/>
    </a:custClr>
    <a:custClr name="Standard dunkelblau">
      <a:srgbClr val="003D62"/>
    </a:custClr>
    <a:custClr name="grün hell3">
      <a:srgbClr val="E9EFD5"/>
    </a:custClr>
    <a:custClr name="grün hell1">
      <a:srgbClr val="BFCF83"/>
    </a:custClr>
    <a:custClr name="Standard grün">
      <a:srgbClr val="8DA33E"/>
    </a:custClr>
    <a:custClr name="mittelgrün">
      <a:srgbClr val="697A2E"/>
    </a:custClr>
    <a:custClr name="Standard dunkelgrün">
      <a:srgbClr val="46511E"/>
    </a:custClr>
    <a:custClr name="Standard blan2">
      <a:srgbClr val="FFFFFF"/>
    </a:custClr>
    <a:custClr name="Standard blan3">
      <a:srgbClr val="FFFFFF"/>
    </a:custClr>
    <a:custClr name="Standard blan4">
      <a:srgbClr val="FFFFFF"/>
    </a:custClr>
    <a:custClr name="Standard blan5">
      <a:srgbClr val="FFFFFF"/>
    </a:custClr>
    <a:custClr name="Standard blan6">
      <a:srgbClr val="FFFFFF"/>
    </a:custClr>
    <a:custClr name="Standard blan7">
      <a:srgbClr val="FFFFFF"/>
    </a:custClr>
    <a:custClr name="Standard blan8">
      <a:srgbClr val="FFFFFF"/>
    </a:custClr>
    <a:custClr name="Standard blan9">
      <a:srgbClr val="FFFFFF"/>
    </a:custClr>
    <a:custClr name="Standard blan10">
      <a:srgbClr val="FFFFFF"/>
    </a:custClr>
    <a:custClr name="Standard blan11">
      <a:srgbClr val="FFFFFF"/>
    </a:custClr>
  </a:custClrLst>
  <a:extLst>
    <a:ext uri="{05A4C25C-085E-4340-85A3-A5531E510DB2}">
      <thm15:themeFamily xmlns:thm15="http://schemas.microsoft.com/office/thememl/2012/main" name="PPT-Template-LeanLeaderSummit.potx" id="{1C5C87FA-F03A-42DE-8DFE-F36B7ACFE749}" vid="{4B3130EE-B40B-45F8-BA39-FCF2DDAF458A}"/>
    </a:ext>
  </a:extLst>
</a:theme>
</file>

<file path=ppt/theme/theme2.xml><?xml version="1.0" encoding="utf-8"?>
<a:theme xmlns:a="http://schemas.openxmlformats.org/drawingml/2006/main" name="LeanLeaderSummit Content Slides">
  <a:themeElements>
    <a:clrScheme name="LeanLeaderSummit">
      <a:dk1>
        <a:sysClr val="windowText" lastClr="000000"/>
      </a:dk1>
      <a:lt1>
        <a:sysClr val="window" lastClr="FFFFFF"/>
      </a:lt1>
      <a:dk2>
        <a:srgbClr val="3A3A3A"/>
      </a:dk2>
      <a:lt2>
        <a:srgbClr val="E8E8E8"/>
      </a:lt2>
      <a:accent1>
        <a:srgbClr val="5AA7AF"/>
      </a:accent1>
      <a:accent2>
        <a:srgbClr val="E98614"/>
      </a:accent2>
      <a:accent3>
        <a:srgbClr val="858585"/>
      </a:accent3>
      <a:accent4>
        <a:srgbClr val="E94545"/>
      </a:accent4>
      <a:accent5>
        <a:srgbClr val="FBC128"/>
      </a:accent5>
      <a:accent6>
        <a:srgbClr val="A5627D"/>
      </a:accent6>
      <a:hlink>
        <a:srgbClr val="E98614"/>
      </a:hlink>
      <a:folHlink>
        <a:srgbClr val="E98614"/>
      </a:folHlink>
    </a:clrScheme>
    <a:fontScheme name="LeanLeaderSummit">
      <a:majorFont>
        <a:latin typeface="Montserrat SemiBold"/>
        <a:ea typeface=""/>
        <a:cs typeface=""/>
      </a:majorFont>
      <a:minorFont>
        <a:latin typeface="Barlow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tandard türkis">
      <a:srgbClr val="5AA7AF"/>
    </a:custClr>
    <a:custClr name="Standard orange">
      <a:srgbClr val="EF7D00"/>
    </a:custClr>
    <a:custClr name="Lean42 Standard grau">
      <a:srgbClr val="858585"/>
    </a:custClr>
    <a:custClr name="Lean42 Standard rot">
      <a:srgbClr val="E94545"/>
    </a:custClr>
    <a:custClr name="Lean42 grau hell3">
      <a:srgbClr val="E6E6E6"/>
    </a:custClr>
    <a:custClr name="Lean42 grau hell2">
      <a:srgbClr val="CDCDCD"/>
    </a:custClr>
    <a:custClr name="Lean42 grau hell1">
      <a:srgbClr val="B5B5B5"/>
    </a:custClr>
    <a:custClr name="Lean42 Standard grau2">
      <a:srgbClr val="858585"/>
    </a:custClr>
    <a:custClr name="Lean42 mittelgrau">
      <a:srgbClr val="646464"/>
    </a:custClr>
    <a:custClr name="Lean42 Standard dunkelgrau">
      <a:srgbClr val="424242"/>
    </a:custClr>
    <a:custClr name="Standard schwarz">
      <a:srgbClr val="000000"/>
    </a:custClr>
    <a:custClr name="Standard weiß">
      <a:srgbClr val="FFFFFF"/>
    </a:custClr>
    <a:custClr name="türkis hell3">
      <a:srgbClr val="DDEDEF"/>
    </a:custClr>
    <a:custClr name="türkis hell1">
      <a:srgbClr val="9CCACE"/>
    </a:custClr>
    <a:custClr name="mitteltürkis">
      <a:srgbClr val="407F85"/>
    </a:custClr>
    <a:custClr name="Standard dunkeltürkis">
      <a:srgbClr val="2B5559"/>
    </a:custClr>
    <a:custClr name="orange hell3">
      <a:srgbClr val="FFE5C8"/>
    </a:custClr>
    <a:custClr name="orange hell1">
      <a:srgbClr val="FFB15C"/>
    </a:custClr>
    <a:custClr name="mittelorange">
      <a:srgbClr val="B35D00"/>
    </a:custClr>
    <a:custClr name="Standard dunkelorange">
      <a:srgbClr val="773E00"/>
    </a:custClr>
    <a:custClr name="blau hell3">
      <a:srgbClr val="C0E7FF"/>
    </a:custClr>
    <a:custClr name="blau hell1">
      <a:srgbClr val="42B8FF"/>
    </a:custClr>
    <a:custClr name="Standard blau">
      <a:srgbClr val="007BC4"/>
    </a:custClr>
    <a:custClr name="mittelblau">
      <a:srgbClr val="005C93"/>
    </a:custClr>
    <a:custClr name="Standard dunkelblau">
      <a:srgbClr val="003D62"/>
    </a:custClr>
    <a:custClr name="grün hell3">
      <a:srgbClr val="E9EFD5"/>
    </a:custClr>
    <a:custClr name="grün hell1">
      <a:srgbClr val="BFCF83"/>
    </a:custClr>
    <a:custClr name="Standard grün">
      <a:srgbClr val="8DA33E"/>
    </a:custClr>
    <a:custClr name="mittelgrün">
      <a:srgbClr val="697A2E"/>
    </a:custClr>
    <a:custClr name="Standard dunkelgrün">
      <a:srgbClr val="46511E"/>
    </a:custClr>
    <a:custClr name="Standard blan2">
      <a:srgbClr val="FFFFFF"/>
    </a:custClr>
    <a:custClr name="Standard blan3">
      <a:srgbClr val="FFFFFF"/>
    </a:custClr>
    <a:custClr name="Standard blan4">
      <a:srgbClr val="FFFFFF"/>
    </a:custClr>
    <a:custClr name="Standard blan5">
      <a:srgbClr val="FFFFFF"/>
    </a:custClr>
    <a:custClr name="Standard blan6">
      <a:srgbClr val="FFFFFF"/>
    </a:custClr>
    <a:custClr name="Standard blan7">
      <a:srgbClr val="FFFFFF"/>
    </a:custClr>
    <a:custClr name="Standard blan8">
      <a:srgbClr val="FFFFFF"/>
    </a:custClr>
    <a:custClr name="Standard blan9">
      <a:srgbClr val="FFFFFF"/>
    </a:custClr>
    <a:custClr name="Standard blan10">
      <a:srgbClr val="FFFFFF"/>
    </a:custClr>
    <a:custClr name="Standard blan11">
      <a:srgbClr val="FFFFFF"/>
    </a:custClr>
  </a:custClrLst>
  <a:extLst>
    <a:ext uri="{05A4C25C-085E-4340-85A3-A5531E510DB2}">
      <thm15:themeFamily xmlns:thm15="http://schemas.microsoft.com/office/thememl/2012/main" name="PPT-Template-LeanLeaderSummit.potx" id="{1C5C87FA-F03A-42DE-8DFE-F36B7ACFE749}" vid="{2ECCFC94-6205-4E42-AAD9-60DE591D18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PPT-Template-LeanLeaderSummit</Template>
  <TotalTime>0</TotalTime>
  <Words>114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Arial</vt:lpstr>
      <vt:lpstr>Barlow Condensed</vt:lpstr>
      <vt:lpstr>Montserrat SemiBold</vt:lpstr>
      <vt:lpstr>LeanLeaderSummit Title Slides</vt:lpstr>
      <vt:lpstr>LeanLeaderSummit Content Slides</vt:lpstr>
      <vt:lpstr>SLIDE TITLE</vt:lpstr>
      <vt:lpstr>PowerPoint Presentation</vt:lpstr>
      <vt:lpstr>SLIDE TITLE</vt:lpstr>
      <vt:lpstr>HEADTITLE – small addition</vt:lpstr>
      <vt:lpstr>MARC MUSTERMANN conference chair</vt:lpstr>
      <vt:lpstr>HOW TO EMBED FONTS in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Nane Charrad</dc:creator>
  <cp:lastModifiedBy>Nane Charrad</cp:lastModifiedBy>
  <cp:revision>1</cp:revision>
  <dcterms:created xsi:type="dcterms:W3CDTF">2025-05-15T14:42:36Z</dcterms:created>
  <dcterms:modified xsi:type="dcterms:W3CDTF">2025-05-15T14:42:58Z</dcterms:modified>
</cp:coreProperties>
</file>